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F6313D-F793-F943-7595-A0F1B98569E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96744B1-2769-E2FA-E04D-2B9456C31DE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7CDA03E-E534-69A4-F504-17F3651CEB7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BAEC6BE-F93C-EACD-417B-1DF5D0BFE76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2537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23</cp:revision>
  <dcterms:created xsi:type="dcterms:W3CDTF">2022-05-03T18:33:00Z</dcterms:created>
  <dcterms:modified xsi:type="dcterms:W3CDTF">2023-10-23T15:46:28Z</dcterms:modified>
</cp:coreProperties>
</file>